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6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1546" y="67"/>
      </p:cViewPr>
      <p:guideLst>
        <p:guide orient="horz" pos="2160"/>
        <p:guide pos="290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26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50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57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09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50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78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51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38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4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80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91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435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41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1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67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6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4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8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Sorting Algorithms Benchmark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39" y="5208090"/>
            <a:ext cx="5917679" cy="861420"/>
          </a:xfrm>
        </p:spPr>
        <p:txBody>
          <a:bodyPr>
            <a:normAutofit/>
          </a:bodyPr>
          <a:lstStyle/>
          <a:p>
            <a:r>
              <a:rPr lang="en-US" dirty="0"/>
              <a:t>By: ASIA ASSI &amp; RAND HUSSEIN</a:t>
            </a:r>
          </a:p>
          <a:p>
            <a:r>
              <a:rPr lang="en-US" dirty="0"/>
              <a:t>DR.AHMAD FAHEL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Algorithms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dirty="0"/>
              <a:t>✓ Insertion Sort</a:t>
            </a:r>
          </a:p>
          <a:p>
            <a:pPr algn="l" rtl="0"/>
            <a:r>
              <a:rPr dirty="0"/>
              <a:t>✓ Merge Sort</a:t>
            </a:r>
          </a:p>
          <a:p>
            <a:pPr algn="l" rtl="0"/>
            <a:r>
              <a:rPr dirty="0"/>
              <a:t>✓ Heap Sort</a:t>
            </a:r>
          </a:p>
          <a:p>
            <a:pPr algn="l" rtl="0"/>
            <a:r>
              <a:rPr dirty="0"/>
              <a:t>✓ Quick Sort</a:t>
            </a:r>
            <a:endParaRPr lang="ar-SA" dirty="0"/>
          </a:p>
          <a:p>
            <a:pPr algn="l" rtl="0"/>
            <a:r>
              <a:rPr lang="en-US" dirty="0"/>
              <a:t>✓ Randomized </a:t>
            </a:r>
            <a:r>
              <a:rPr lang="en-US" dirty="0" err="1"/>
              <a:t>QuickSort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Dataset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dirty="0"/>
              <a:t>Random Data</a:t>
            </a:r>
          </a:p>
          <a:p>
            <a:pPr algn="l" rtl="0"/>
            <a:r>
              <a:rPr dirty="0"/>
              <a:t>Sorted Data</a:t>
            </a:r>
          </a:p>
          <a:p>
            <a:pPr algn="l" rtl="0"/>
            <a:r>
              <a:rPr dirty="0"/>
              <a:t>Reverse Sorted Data</a:t>
            </a:r>
          </a:p>
          <a:p>
            <a:pPr algn="l" rtl="0"/>
            <a:r>
              <a:rPr dirty="0"/>
              <a:t>Few Unique Values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Dataset Sizes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dirty="0"/>
              <a:t>1000 elements</a:t>
            </a:r>
          </a:p>
          <a:p>
            <a:pPr algn="l" rtl="0"/>
            <a:r>
              <a:rPr dirty="0"/>
              <a:t>10,000 elements</a:t>
            </a:r>
          </a:p>
          <a:p>
            <a:pPr algn="l" rtl="0"/>
            <a:r>
              <a:rPr dirty="0"/>
              <a:t>50,000 elements</a:t>
            </a:r>
          </a:p>
          <a:p>
            <a:pPr algn="l" rtl="0"/>
            <a:r>
              <a:rPr dirty="0"/>
              <a:t>100,000 elements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Benchmark Measurement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dirty="0"/>
              <a:t>Each algorithm receives the SAME input data.</a:t>
            </a:r>
          </a:p>
          <a:p>
            <a:pPr algn="l" rtl="0"/>
            <a:r>
              <a:rPr dirty="0"/>
              <a:t>Execution time measured using </a:t>
            </a:r>
            <a:r>
              <a:rPr dirty="0" err="1"/>
              <a:t>System.currentTimeMillis</a:t>
            </a:r>
            <a:r>
              <a:rPr dirty="0"/>
              <a:t>().</a:t>
            </a:r>
          </a:p>
          <a:p>
            <a:pPr algn="l" rtl="0"/>
            <a:r>
              <a:rPr dirty="0"/>
              <a:t>Time recorded in milliseconds (</a:t>
            </a:r>
            <a:r>
              <a:rPr dirty="0" err="1"/>
              <a:t>ms</a:t>
            </a:r>
            <a:r>
              <a:rPr dirty="0"/>
              <a:t>).</a:t>
            </a:r>
          </a:p>
          <a:p>
            <a:pPr algn="l" rtl="0"/>
            <a:r>
              <a:rPr dirty="0"/>
              <a:t>Results exported and plotted in charts.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7313526" cy="709865"/>
          </a:xfrm>
        </p:spPr>
        <p:txBody>
          <a:bodyPr/>
          <a:lstStyle/>
          <a:p>
            <a:r>
              <a:rPr lang="en-US" dirty="0"/>
              <a:t>Key observations and comparisons 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dirty="0"/>
              <a:t>Merge Sort and Heap Sort are the most stable algorithms, unaffected by dataset order.</a:t>
            </a:r>
          </a:p>
          <a:p>
            <a:pPr algn="l" rtl="0"/>
            <a:r>
              <a:rPr lang="en-US" dirty="0" err="1"/>
              <a:t>QuickSort</a:t>
            </a:r>
            <a:r>
              <a:rPr lang="en-US" dirty="0"/>
              <a:t> fails on Sorted, Reverse, and </a:t>
            </a:r>
            <a:r>
              <a:rPr lang="en-US" dirty="0" err="1"/>
              <a:t>FewUnique</a:t>
            </a:r>
            <a:r>
              <a:rPr lang="en-US" dirty="0"/>
              <a:t> inputs, confirming textbook worst-case behavior..</a:t>
            </a:r>
          </a:p>
          <a:p>
            <a:pPr algn="l" rtl="0"/>
            <a:r>
              <a:rPr lang="en-US" dirty="0"/>
              <a:t>Randomized </a:t>
            </a:r>
            <a:r>
              <a:rPr lang="en-US" dirty="0" err="1"/>
              <a:t>QuickSort</a:t>
            </a:r>
            <a:r>
              <a:rPr lang="en-US" dirty="0"/>
              <a:t> is significantly faster and safer, preventing stack overflow and avoiding worst-case time.</a:t>
            </a:r>
          </a:p>
          <a:p>
            <a:pPr algn="l" rtl="0"/>
            <a:r>
              <a:rPr lang="en-US" dirty="0"/>
              <a:t>Insertion Sort becomes impractical for large datasets, except when input is almost sorted</a:t>
            </a:r>
            <a:endParaRPr dirty="0"/>
          </a:p>
          <a:p>
            <a:pPr algn="l" rtl="0"/>
            <a:r>
              <a:rPr lang="en-US" dirty="0" err="1"/>
              <a:t>FewUnique</a:t>
            </a:r>
            <a:r>
              <a:rPr lang="en-US" dirty="0"/>
              <a:t> data causes extremely bad </a:t>
            </a:r>
            <a:r>
              <a:rPr lang="en-US" dirty="0" err="1"/>
              <a:t>QuickSort</a:t>
            </a:r>
            <a:r>
              <a:rPr lang="en-US" dirty="0"/>
              <a:t> partitions, explaining crashes and O(n²) behavior.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69" y="927098"/>
            <a:ext cx="6737329" cy="709865"/>
          </a:xfrm>
        </p:spPr>
        <p:txBody>
          <a:bodyPr/>
          <a:lstStyle/>
          <a:p>
            <a:r>
              <a:rPr lang="en-US" dirty="0"/>
              <a:t>A short demo of our dashboard </a:t>
            </a:r>
            <a:endParaRPr dirty="0"/>
          </a:p>
        </p:txBody>
      </p:sp>
      <p:pic>
        <p:nvPicPr>
          <p:cNvPr id="4" name="dashboard">
            <a:hlinkClick r:id="" action="ppaction://media"/>
            <a:extLst>
              <a:ext uri="{FF2B5EF4-FFF2-40B4-BE49-F238E27FC236}">
                <a16:creationId xmlns:a16="http://schemas.microsoft.com/office/drawing/2014/main" id="{D1282162-DB91-302D-29CD-5D7AAEF007D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8483" y="2312276"/>
            <a:ext cx="6604815" cy="3707524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561</TotalTime>
  <Words>174</Words>
  <Application>Microsoft Office PowerPoint</Application>
  <PresentationFormat>On-screen Show (4:3)</PresentationFormat>
  <Paragraphs>31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 Boardroom</vt:lpstr>
      <vt:lpstr>Sorting Algorithms Benchmark</vt:lpstr>
      <vt:lpstr>Algorithms Used</vt:lpstr>
      <vt:lpstr>Dataset Types</vt:lpstr>
      <vt:lpstr>Dataset Sizes</vt:lpstr>
      <vt:lpstr>Benchmark Measurement</vt:lpstr>
      <vt:lpstr>Key observations and comparisons </vt:lpstr>
      <vt:lpstr>A short demo of our dashboard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Rand Hussein</cp:lastModifiedBy>
  <cp:revision>3</cp:revision>
  <dcterms:created xsi:type="dcterms:W3CDTF">2013-01-27T09:14:16Z</dcterms:created>
  <dcterms:modified xsi:type="dcterms:W3CDTF">2025-12-10T18:09:27Z</dcterms:modified>
  <cp:category/>
</cp:coreProperties>
</file>